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0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7B761-9509-4D86-AED9-82AACC46DFB0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43E0D-DE1C-44C8-AD03-496950D4DE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93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cc.ch/2021/08/09/ar6-wg1-20210809-pr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3"/>
              </a:rPr>
              <a:t>The average temperature of the Earth’s surface is now about 1.1°C warmer</a:t>
            </a:r>
            <a:r>
              <a:rPr lang="en-US" b="0" i="0" dirty="0">
                <a:solidFill>
                  <a:srgbClr val="454545"/>
                </a:solidFill>
                <a:effectLst/>
                <a:latin typeface="Roboto" panose="02000000000000000000" pitchFamily="2" charset="0"/>
              </a:rPr>
              <a:t> than it was in the late 1800s (before the industrial revolution) and warmer than at any time in the last 100,000 years.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43E0D-DE1C-44C8-AD03-496950D4DED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7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8DF7-A238-4471-D739-6EAFC3465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4F9F0-4025-5D80-7ADC-1792994FA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574F-D15E-9CFA-3447-FAC16ACE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78B6F-0644-9964-2598-6FE7FAC7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7A167-A0C3-BA40-F07C-63BE01C7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53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235A7-9940-5A5D-3B9C-C060D92F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83E14-B762-A7AC-6A10-36A902705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69C9-002F-3D98-3E91-1F74DCB4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DAB28-5875-78D4-6477-DEEA6501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499F-0F78-7E98-8C16-1B8D50AE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0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8D8E8F-8EAD-A5C3-866C-1826DF6DF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6AD14-D0D4-BBAC-2C7E-FF5359514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51A80-91D0-9013-4784-45F8D304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41021-A0FB-8C78-33B8-0A4C47BC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6CF20-A7D4-00F6-592B-70652285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42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9BCA-3C74-F51C-DBC2-FE71DC307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6ACCE-B356-0541-BE37-DB241AAB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BA839-6643-A9F7-9F5C-66D91454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36C82-E28F-5EB9-0B1B-6BB9544B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79949-786F-6B55-BCD0-71C79317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27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0D1C2-4CC0-A057-FCAE-BDA8B375D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6D613-46CF-1593-8AE5-9025F518E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CC000-9280-E8FF-C1D6-5C65BC1F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4590E-29C3-BFA1-9D83-6D7184BA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FB8D4-FDA3-0320-2CEB-EC732894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81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B6B0-0134-5616-6803-37E911A02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862D0-2123-0721-FBD3-FD58FE83C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B9EF5-198C-FC96-D628-019C7A24A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E0EC4-50A6-7D90-A0B1-0EFCD3C7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DC41D-1225-5213-0644-56496AB5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C0536-C2AE-708B-E258-CFEA73A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70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D9870-9778-FAED-4561-B308742E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1FB19-2883-E87C-506F-BEDF9A945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F7621-889A-9044-8610-11654067E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E254D-BFA8-A28F-D1B5-B456B7140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8C64CB-7AF0-BC60-01F1-6E2AEC312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E8B3C-4C1B-5959-54D1-5ABADA09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C71CD8-B0CC-1F55-F959-BA15C868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F9E57-2625-64E3-95FE-56FC4C9D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431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58FE-7061-AA2E-071B-226DC821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FD6D9-C370-C4B6-C416-0AC0161C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31210-404E-2062-D9CC-A00F0D9A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97B69-0795-6B69-DB09-593EAFB2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74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36F94-5AE5-6973-51EE-C5207A22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044FA-83F2-5CB0-490B-611388F9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ECC29-9406-C4BF-7718-6A3DB778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23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6C6B-5210-189D-9EA5-81EE8A19B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95BB-DF30-7AE4-9F9D-3EDAA89F0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09B41-09F8-07FB-8568-4DC49C11C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3DFBB-7512-1DD1-1873-39B02E89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5A154-A8CA-3F8D-B80D-17E8A86B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6A482-BADF-092B-CF6B-63AE7DA5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88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53D6-C5FC-9FFF-9E11-5FF329EBE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15D10-15E3-A606-1743-CC3EDB15C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385CE-2E32-C1FD-C93D-F5BB7EAA7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9996-E06E-DAD1-96FD-9C53D592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C463A-A8AC-0C76-AE75-A893E85F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A754F-6C7B-75D3-2BE7-F5267677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645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1CCF9F-70E7-1AB9-6308-0FB944F7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DC52A-6B0E-D703-E8FF-0DFBB938F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D64C1-AF1C-CD12-F42E-12D653A34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C856-93EE-4CF8-B0C7-35D0FB5AAB2F}" type="datetimeFigureOut">
              <a:rPr lang="en-IN" smtClean="0"/>
              <a:t>19-05-2023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A2D8F-4F99-618B-68CF-7217BDCDF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A548-66E8-F03F-166B-C3B524DD1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7621-83C3-4F28-9BA6-332D1793E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4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161F-21A8-14BD-585B-C47CB0A8C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775" y="3981450"/>
            <a:ext cx="10458450" cy="966788"/>
          </a:xfrm>
        </p:spPr>
        <p:txBody>
          <a:bodyPr>
            <a:normAutofit/>
          </a:bodyPr>
          <a:lstStyle/>
          <a:p>
            <a:r>
              <a:rPr lang="en-IN" sz="4400" dirty="0">
                <a:solidFill>
                  <a:schemeClr val="accent2">
                    <a:lumMod val="50000"/>
                  </a:schemeClr>
                </a:solidFill>
              </a:rPr>
              <a:t>Climate change and the carbon cycle</a:t>
            </a:r>
          </a:p>
        </p:txBody>
      </p:sp>
    </p:spTree>
    <p:extLst>
      <p:ext uri="{BB962C8B-B14F-4D97-AF65-F5344CB8AC3E}">
        <p14:creationId xmlns:p14="http://schemas.microsoft.com/office/powerpoint/2010/main" val="402411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35000" t="-39000" r="50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59B6-9895-B63F-F4EF-C196C4DF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7"/>
            <a:ext cx="10515600" cy="1325563"/>
          </a:xfrm>
        </p:spPr>
        <p:txBody>
          <a:bodyPr/>
          <a:lstStyle/>
          <a:p>
            <a:pPr algn="ctr"/>
            <a:r>
              <a:rPr lang="en-IN" dirty="0"/>
              <a:t>The carbon cycle: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D637-63EC-7030-E594-63EB17CF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974975"/>
            <a:ext cx="8991600" cy="107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process that moves carbon between plants, animals, and microbes; minerals in the earth; and the atmosphere.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511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35000" t="-39000" r="50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59B6-9895-B63F-F4EF-C196C4DF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7"/>
            <a:ext cx="10515600" cy="1325563"/>
          </a:xfrm>
        </p:spPr>
        <p:txBody>
          <a:bodyPr/>
          <a:lstStyle/>
          <a:p>
            <a:pPr algn="ctr"/>
            <a:r>
              <a:rPr lang="en-IN" dirty="0"/>
              <a:t>Climate change: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D637-63EC-7030-E594-63EB17CF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2994025"/>
            <a:ext cx="8382000" cy="107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Long-term shifts in temperatures and weather patterns.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861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-35000" t="-39000" r="50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of Change: Global Temperatures">
            <a:extLst>
              <a:ext uri="{FF2B5EF4-FFF2-40B4-BE49-F238E27FC236}">
                <a16:creationId xmlns:a16="http://schemas.microsoft.com/office/drawing/2014/main" id="{9AD4D01C-7E7C-C32F-496C-D882B9B88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44" y="1441450"/>
            <a:ext cx="10268712" cy="427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768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83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Climate change and the carbon cycle</vt:lpstr>
      <vt:lpstr>The carbon cycle:</vt:lpstr>
      <vt:lpstr>Climate change: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the carbon cycle</dc:title>
  <dc:creator>Priyanjana Pramanik</dc:creator>
  <cp:lastModifiedBy>Priyanjana Pramanik</cp:lastModifiedBy>
  <cp:revision>2</cp:revision>
  <dcterms:created xsi:type="dcterms:W3CDTF">2023-05-19T18:08:25Z</dcterms:created>
  <dcterms:modified xsi:type="dcterms:W3CDTF">2023-05-20T03:59:56Z</dcterms:modified>
</cp:coreProperties>
</file>